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938" r:id="rId2"/>
    <p:sldId id="950" r:id="rId3"/>
    <p:sldId id="951" r:id="rId4"/>
    <p:sldId id="958" r:id="rId5"/>
    <p:sldId id="959" r:id="rId6"/>
    <p:sldId id="949" r:id="rId7"/>
    <p:sldId id="953" r:id="rId8"/>
    <p:sldId id="952" r:id="rId9"/>
    <p:sldId id="947" r:id="rId10"/>
    <p:sldId id="954" r:id="rId11"/>
    <p:sldId id="955" r:id="rId12"/>
    <p:sldId id="960" r:id="rId13"/>
    <p:sldId id="961" r:id="rId14"/>
    <p:sldId id="948" r:id="rId15"/>
    <p:sldId id="956" r:id="rId16"/>
    <p:sldId id="957" r:id="rId17"/>
    <p:sldId id="962" r:id="rId1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D70BE3D-FFC4-2C1A-84C9-38001BC16696}" name="Syngjoo Choi" initials="SC" userId="88f896864aa6879d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ngik" initials="E" lastIdx="2" clrIdx="0">
    <p:extLst>
      <p:ext uri="{19B8F6BF-5375-455C-9EA6-DF929625EA0E}">
        <p15:presenceInfo xmlns:p15="http://schemas.microsoft.com/office/powerpoint/2012/main" userId="Eungi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DA63"/>
    <a:srgbClr val="FAAB9A"/>
    <a:srgbClr val="617186"/>
    <a:srgbClr val="FF5050"/>
    <a:srgbClr val="E99833"/>
    <a:srgbClr val="FF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4" autoAdjust="0"/>
    <p:restoredTop sz="50067" autoAdjust="0"/>
  </p:normalViewPr>
  <p:slideViewPr>
    <p:cSldViewPr>
      <p:cViewPr varScale="1">
        <p:scale>
          <a:sx n="90" d="100"/>
          <a:sy n="90" d="100"/>
        </p:scale>
        <p:origin x="125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259D6-D95A-A642-B04C-599C4F6BFD7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56EE9-0783-8540-B302-D98D03794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7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23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4655-7D12-26D1-06B6-59FE78D3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92739-A0E3-EF24-07F8-A485CEBC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4800D-2594-A3C7-CA25-09F5E201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B2B75-CE8F-346D-2081-6AB829DBE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3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4655-7D12-26D1-06B6-59FE78D3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92739-A0E3-EF24-07F8-A485CEBC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4800D-2594-A3C7-CA25-09F5E201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B2B75-CE8F-346D-2081-6AB829DBE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60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4655-7D12-26D1-06B6-59FE78D3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92739-A0E3-EF24-07F8-A485CEBC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4800D-2594-A3C7-CA25-09F5E201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B2B75-CE8F-346D-2081-6AB829DBE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88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4655-7D12-26D1-06B6-59FE78D3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92739-A0E3-EF24-07F8-A485CEBC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4800D-2594-A3C7-CA25-09F5E201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B2B75-CE8F-346D-2081-6AB829DBE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60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99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89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8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64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92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18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91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39A24-844A-9875-BAA3-DEAA24E8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7B48A2-E1BD-8699-FA44-C05270441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59DDEF-09E3-896F-A469-607FE58E8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47AF2-F53B-0C7A-4A3C-160F8107C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7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39A24-844A-9875-BAA3-DEAA24E8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7B48A2-E1BD-8699-FA44-C05270441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59DDEF-09E3-896F-A469-607FE58E8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47AF2-F53B-0C7A-4A3C-160F8107C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6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4655-7D12-26D1-06B6-59FE78D3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92739-A0E3-EF24-07F8-A485CEBC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4800D-2594-A3C7-CA25-09F5E201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B2B75-CE8F-346D-2081-6AB829DBE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3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78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62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1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60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1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56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58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54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70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92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81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41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4D418A8-14D8-4322-E74B-A2AC5FB1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5518"/>
            <a:ext cx="5894893" cy="4124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2C9D0F-0111-A311-CF27-53B82CE92AD3}"/>
              </a:ext>
            </a:extLst>
          </p:cNvPr>
          <p:cNvSpPr txBox="1"/>
          <p:nvPr/>
        </p:nvSpPr>
        <p:spPr>
          <a:xfrm>
            <a:off x="539552" y="5673832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Collective CCEI increases in CCEI of a more rational individual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ko-K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decreases in the difference between CCEIs of two individuals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even after controlling for preferences.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26A375C-9727-4309-AF4F-7524FCFD1ACB}"/>
              </a:ext>
            </a:extLst>
          </p:cNvPr>
          <p:cNvSpPr/>
          <p:nvPr/>
        </p:nvSpPr>
        <p:spPr>
          <a:xfrm rot="5400000">
            <a:off x="0" y="0"/>
            <a:ext cx="971600" cy="980728"/>
          </a:xfrm>
          <a:prstGeom prst="rtTriangl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90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C9A9-BEC5-CFC2-E25A-E5D84A72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348C-211A-94BB-56BB-8BB10BB7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5D58F-5221-4E25-A1D6-8C86E46A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04" y="1446200"/>
            <a:ext cx="8100392" cy="531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C9A9-BEC5-CFC2-E25A-E5D84A72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348C-211A-94BB-56BB-8BB10BB7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A58B6-6C0F-4AB0-BE60-9D4CEB92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0" y="1700808"/>
            <a:ext cx="8532440" cy="38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53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C9A9-BEC5-CFC2-E25A-E5D84A72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348C-211A-94BB-56BB-8BB10BB7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DD2F7-E12E-4655-8C7F-FBF34BFC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6" y="1628800"/>
            <a:ext cx="8604448" cy="43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5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C9A9-BEC5-CFC2-E25A-E5D84A72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348C-211A-94BB-56BB-8BB10BB7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FBF2D-8ADD-4313-98D1-C254C0B8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0" y="1700808"/>
            <a:ext cx="8532440" cy="47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1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951767B-B31A-F9EF-9730-C68C5F68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56792"/>
            <a:ext cx="4822704" cy="4179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889D783C-C2A8-EA3C-9675-531A873DB2BA}"/>
                  </a:ext>
                </a:extLst>
              </p:cNvPr>
              <p:cNvSpPr txBox="1"/>
              <p:nvPr/>
            </p:nvSpPr>
            <p:spPr>
              <a:xfrm>
                <a:off x="797980" y="5949280"/>
                <a:ext cx="7086388" cy="69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of a less rational individuals’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0.777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average,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57.1% lower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within the same group.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="" xmlns:a14="http://schemas.microsoft.com/office/drawing/2010/main" xmlns:a16="http://schemas.microsoft.com/office/drawing/2014/main" xmlns:lc="http://schemas.openxmlformats.org/drawingml/2006/lockedCanvas" id="{889D783C-C2A8-EA3C-9675-531A873DB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0" y="5949280"/>
                <a:ext cx="7086388" cy="691471"/>
              </a:xfrm>
              <a:prstGeom prst="rect">
                <a:avLst/>
              </a:prstGeom>
              <a:blipFill rotWithShape="0">
                <a:blip r:embed="rId5"/>
                <a:stretch>
                  <a:fillRect l="-602" t="-5310" b="-97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Triangle 4">
            <a:extLst>
              <a:ext uri="{FF2B5EF4-FFF2-40B4-BE49-F238E27FC236}">
                <a16:creationId xmlns:a16="http://schemas.microsoft.com/office/drawing/2014/main" id="{0666AF90-B23A-4633-B7AD-BE6CCEC0BF7D}"/>
              </a:ext>
            </a:extLst>
          </p:cNvPr>
          <p:cNvSpPr/>
          <p:nvPr/>
        </p:nvSpPr>
        <p:spPr>
          <a:xfrm rot="5400000">
            <a:off x="0" y="0"/>
            <a:ext cx="971600" cy="980728"/>
          </a:xfrm>
          <a:prstGeom prst="rtTriangl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84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01F35-4931-492E-8618-77A45867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8" y="1417638"/>
            <a:ext cx="7668344" cy="524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89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BB697-9937-4D37-B31C-86894CDE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0" y="1556792"/>
            <a:ext cx="8172400" cy="47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27E91-393C-43C4-AF6C-A72E0EB1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4" y="1715379"/>
            <a:ext cx="8460432" cy="486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4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53F4E-33CC-4C92-8DD6-A1CEC6B6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1417638"/>
            <a:ext cx="7956376" cy="479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12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4785F-D65A-4E7B-AED4-FBEECC930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1" y="1405614"/>
            <a:ext cx="7960038" cy="48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5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11397-4070-41BA-95F2-BAC58CF8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1349475"/>
            <a:ext cx="7956376" cy="52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BA46F-5F26-474A-ACE5-C7C4CFB1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1268760"/>
            <a:ext cx="7812360" cy="548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C8607-FC18-B2AB-C501-472253571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8877-3221-410A-06B1-C2F930DF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Risk Aversion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6CAD86F-9D4A-DA75-1FF7-2699B414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484784"/>
            <a:ext cx="5531368" cy="4021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F9D6DE-B472-7E2B-6EB2-950DD240FE05}"/>
              </a:ext>
            </a:extLst>
          </p:cNvPr>
          <p:cNvSpPr txBox="1"/>
          <p:nvPr/>
        </p:nvSpPr>
        <p:spPr>
          <a:xfrm>
            <a:off x="539552" y="5673832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Collective risk preference is closer to the individual risk preference of a more rational individual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B2504D-B854-4FE0-86F7-6D67A0F9408A}"/>
              </a:ext>
            </a:extLst>
          </p:cNvPr>
          <p:cNvSpPr/>
          <p:nvPr/>
        </p:nvSpPr>
        <p:spPr>
          <a:xfrm rot="5400000">
            <a:off x="0" y="0"/>
            <a:ext cx="971600" cy="980728"/>
          </a:xfrm>
          <a:prstGeom prst="rtTriangl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1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5F85A-053E-4922-893E-FB94CD30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00808"/>
            <a:ext cx="8686800" cy="38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C8607-FC18-B2AB-C501-472253571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8877-3221-410A-06B1-C2F930DF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Risk Aversion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CE3FB-766C-4CA1-B867-A772FC5D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4" y="1556792"/>
            <a:ext cx="8460432" cy="47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8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C9A9-BEC5-CFC2-E25A-E5D84A72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348C-211A-94BB-56BB-8BB10BB7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DF73DB0-AFBB-C3C6-24CF-CAC91136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7" y="1628799"/>
            <a:ext cx="4912538" cy="4078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E3CEAD5C-5BF9-4F40-B52C-A66FF7F17058}"/>
                  </a:ext>
                </a:extLst>
              </p:cNvPr>
              <p:cNvSpPr txBox="1"/>
              <p:nvPr/>
            </p:nvSpPr>
            <p:spPr>
              <a:xfrm>
                <a:off x="955029" y="5949280"/>
                <a:ext cx="7249933" cy="691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of a less rational individuals’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CCEI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CCEI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0.799</m:t>
                    </m:r>
                  </m:oMath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average,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CCEI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10.9%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CCEI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within the same group.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="" xmlns:a14="http://schemas.microsoft.com/office/drawing/2010/main" xmlns:a16="http://schemas.microsoft.com/office/drawing/2014/main" xmlns:lc="http://schemas.openxmlformats.org/drawingml/2006/lockedCanvas" id="{E3CEAD5C-5BF9-4F40-B52C-A66FF7F17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29" y="5949280"/>
                <a:ext cx="7249933" cy="691471"/>
              </a:xfrm>
              <a:prstGeom prst="rect">
                <a:avLst/>
              </a:prstGeom>
              <a:blipFill rotWithShape="0">
                <a:blip r:embed="rId5"/>
                <a:stretch>
                  <a:fillRect l="-589" t="-5310" b="-97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Triangle 4">
            <a:extLst>
              <a:ext uri="{FF2B5EF4-FFF2-40B4-BE49-F238E27FC236}">
                <a16:creationId xmlns:a16="http://schemas.microsoft.com/office/drawing/2014/main" id="{0EE5B408-D41B-4FEE-8C9B-3D01B5FB50E2}"/>
              </a:ext>
            </a:extLst>
          </p:cNvPr>
          <p:cNvSpPr/>
          <p:nvPr/>
        </p:nvSpPr>
        <p:spPr>
          <a:xfrm rot="5400000">
            <a:off x="0" y="0"/>
            <a:ext cx="971600" cy="980728"/>
          </a:xfrm>
          <a:prstGeom prst="rtTriangl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47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12961</TotalTime>
  <Words>235</Words>
  <Application>Microsoft Office PowerPoint</Application>
  <PresentationFormat>On-screen Show (4:3)</PresentationFormat>
  <Paragraphs>40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Office Theme</vt:lpstr>
      <vt:lpstr>Rationality Extension</vt:lpstr>
      <vt:lpstr>(수정) Rationality Extension</vt:lpstr>
      <vt:lpstr>(수정) Rationality Extension</vt:lpstr>
      <vt:lpstr>(수정) Rationality Extension</vt:lpstr>
      <vt:lpstr>(수정) Rationality Extension</vt:lpstr>
      <vt:lpstr>Risk Aversion</vt:lpstr>
      <vt:lpstr>(수정) Rationality Extension</vt:lpstr>
      <vt:lpstr>(수정) Risk Aversion</vt:lpstr>
      <vt:lpstr>Revealed Influence of More Rational Individuals</vt:lpstr>
      <vt:lpstr>(수정)Revealed Influence of More Rational Individuals</vt:lpstr>
      <vt:lpstr>(수정)Revealed Influence of More Rational Individuals</vt:lpstr>
      <vt:lpstr>(수정)Revealed Influence of More Rational Individuals</vt:lpstr>
      <vt:lpstr>(수정)Revealed Influence of More Rational Individuals</vt:lpstr>
      <vt:lpstr>Revealed Influence of More Rational Individuals</vt:lpstr>
      <vt:lpstr>(수정) Revealed Influence of More Rational Individuals</vt:lpstr>
      <vt:lpstr>(수정) Revealed Influence of More Rational Individuals</vt:lpstr>
      <vt:lpstr>(수정) Revealed Influence of More Rational Individuals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Formation in Large Groups: New Tool and Applications</dc:title>
  <dc:creator>Choi Syngjoo</dc:creator>
  <cp:lastModifiedBy>Byunghun Hahn</cp:lastModifiedBy>
  <cp:revision>377</cp:revision>
  <cp:lastPrinted>2020-09-11T00:36:22Z</cp:lastPrinted>
  <dcterms:created xsi:type="dcterms:W3CDTF">2019-11-29T16:58:42Z</dcterms:created>
  <dcterms:modified xsi:type="dcterms:W3CDTF">2025-06-24T04:25:40Z</dcterms:modified>
</cp:coreProperties>
</file>